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3" r:id="rId2"/>
    <p:sldId id="265" r:id="rId3"/>
    <p:sldId id="257" r:id="rId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AA209-24BD-4474-9A5D-9E9E755877B0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25579-35C8-490C-BBFF-2FAEF9D29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571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53C6A-4403-4D26-9CF8-EB82594FBD35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AC95D-A2D1-4F6F-A483-67F250ACD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545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85603a93f2_2_0:notes"/>
          <p:cNvSpPr txBox="1">
            <a:spLocks noGrp="1"/>
          </p:cNvSpPr>
          <p:nvPr>
            <p:ph type="body" idx="1"/>
          </p:nvPr>
        </p:nvSpPr>
        <p:spPr>
          <a:xfrm>
            <a:off x="901489" y="4722694"/>
            <a:ext cx="4958186" cy="447413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85603a93f2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2871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итульный слайд" type="tx">
  <p:cSld name="1_Титульный слайд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419600" y="6170083"/>
            <a:ext cx="2133600" cy="372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683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 раздела">
  <p:cSld name="Титул раздела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4419600" y="6170083"/>
            <a:ext cx="2133600" cy="372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527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 раздела">
  <p:cSld name="1_Титул раздела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4419600" y="6170083"/>
            <a:ext cx="2133600" cy="372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477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>
  <p:cSld name="Титульный слайд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/>
        </p:nvSpPr>
        <p:spPr>
          <a:xfrm>
            <a:off x="646113" y="3266018"/>
            <a:ext cx="7778751" cy="1100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>
              <a:buClr>
                <a:srgbClr val="FFFFFF"/>
              </a:buClr>
              <a:buSzPts val="5400"/>
              <a:buFont typeface="Rasa"/>
              <a:buNone/>
            </a:pPr>
            <a:r>
              <a:rPr lang="en-US" sz="5400" b="1" kern="0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rPr>
              <a:t>ПЕРЕД СТАРТОМ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7" name="Google Shape;17;p5"/>
          <p:cNvSpPr txBox="1"/>
          <p:nvPr/>
        </p:nvSpPr>
        <p:spPr>
          <a:xfrm>
            <a:off x="5846762" y="5598584"/>
            <a:ext cx="2236788" cy="812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>
              <a:buClr>
                <a:srgbClr val="FFFFFF"/>
              </a:buClr>
              <a:buSzPts val="2000"/>
              <a:buFont typeface="Rasa"/>
              <a:buNone/>
            </a:pPr>
            <a:r>
              <a:rPr lang="en-US" sz="2000" kern="0">
                <a:solidFill>
                  <a:srgbClr val="FFFFFF"/>
                </a:solidFill>
                <a:latin typeface="Rasa"/>
                <a:ea typeface="Rasa"/>
                <a:cs typeface="Rasa"/>
                <a:sym typeface="Rasa"/>
              </a:rPr>
              <a:t>8 сентября 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  <a:p>
            <a:pPr algn="ctr">
              <a:buClr>
                <a:srgbClr val="FFFFFF"/>
              </a:buClr>
              <a:buSzPts val="2000"/>
              <a:buFont typeface="Rasa Light"/>
              <a:buNone/>
            </a:pPr>
            <a:r>
              <a:rPr lang="en-US" sz="2000" kern="0">
                <a:solidFill>
                  <a:srgbClr val="FFFFFF"/>
                </a:solidFill>
                <a:latin typeface="Rasa Light"/>
                <a:ea typeface="Rasa Light"/>
                <a:cs typeface="Rasa Light"/>
                <a:sym typeface="Rasa Light"/>
              </a:rPr>
              <a:t>(воскресенье)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" name="Google Shape;18;p5"/>
          <p:cNvSpPr txBox="1">
            <a:spLocks noGrp="1"/>
          </p:cNvSpPr>
          <p:nvPr>
            <p:ph type="sldNum" idx="12"/>
          </p:nvPr>
        </p:nvSpPr>
        <p:spPr>
          <a:xfrm>
            <a:off x="4419600" y="6170083"/>
            <a:ext cx="2133600" cy="372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162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Базовый слайд">
  <p:cSld name="Базовый слайд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/>
        </p:nvSpPr>
        <p:spPr>
          <a:xfrm>
            <a:off x="762001" y="1820334"/>
            <a:ext cx="7356475" cy="2560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>
              <a:lnSpc>
                <a:spcPct val="106666"/>
              </a:lnSpc>
              <a:buClr>
                <a:srgbClr val="000000"/>
              </a:buClr>
              <a:buSzPts val="3000"/>
              <a:buFont typeface="Rasa"/>
              <a:buNone/>
            </a:pPr>
            <a:r>
              <a:rPr lang="en-US" sz="3000" kern="0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Презентация программы Благотворительного фонда 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  <a:p>
            <a:pPr algn="ctr">
              <a:lnSpc>
                <a:spcPct val="106666"/>
              </a:lnSpc>
              <a:buClr>
                <a:srgbClr val="000000"/>
              </a:buClr>
              <a:buSzPts val="3000"/>
              <a:buFont typeface="Rasa"/>
              <a:buNone/>
            </a:pPr>
            <a:r>
              <a:rPr lang="en-US" sz="3000" kern="0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Сбербанка «Вклад в будущее»                                             по развитию личностного потенциала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1" name="Google Shape;21;p6"/>
          <p:cNvSpPr txBox="1"/>
          <p:nvPr/>
        </p:nvSpPr>
        <p:spPr>
          <a:xfrm>
            <a:off x="838200" y="4548717"/>
            <a:ext cx="6165850" cy="321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600"/>
              <a:buFont typeface="Rasa"/>
              <a:buNone/>
            </a:pPr>
            <a:r>
              <a:rPr lang="en-US" sz="1600" kern="0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ХАУСТОВА Екатерина Александровна 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" name="Google Shape;22;p6"/>
          <p:cNvSpPr txBox="1"/>
          <p:nvPr/>
        </p:nvSpPr>
        <p:spPr>
          <a:xfrm>
            <a:off x="838200" y="4936066"/>
            <a:ext cx="5132388" cy="965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600"/>
              <a:buFont typeface="Rasa"/>
              <a:buNone/>
            </a:pPr>
            <a:r>
              <a:rPr lang="en-US" sz="1600" kern="0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rPr>
              <a:t>Руководитель Программы Благотворительного фонда Сбербанка «Вклад в будущее» по развитию личностного потенциала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3" name="Google Shape;23;p6"/>
          <p:cNvSpPr txBox="1"/>
          <p:nvPr/>
        </p:nvSpPr>
        <p:spPr>
          <a:xfrm>
            <a:off x="6743701" y="5058834"/>
            <a:ext cx="1527175" cy="745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642D"/>
              </a:buClr>
              <a:buSzPts val="1800"/>
              <a:buFont typeface="Rasa"/>
              <a:buNone/>
            </a:pPr>
            <a:r>
              <a:rPr lang="en-US" kern="0">
                <a:solidFill>
                  <a:srgbClr val="00642D"/>
                </a:solidFill>
                <a:latin typeface="Rasa"/>
                <a:ea typeface="Rasa"/>
                <a:cs typeface="Rasa"/>
                <a:sym typeface="Rasa"/>
              </a:rPr>
              <a:t>8 сентября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  <a:p>
            <a:pPr>
              <a:buClr>
                <a:srgbClr val="00642D"/>
              </a:buClr>
              <a:buSzPts val="1800"/>
              <a:buFont typeface="Rasa"/>
              <a:buNone/>
            </a:pPr>
            <a:r>
              <a:rPr lang="en-US" kern="0">
                <a:solidFill>
                  <a:srgbClr val="00642D"/>
                </a:solidFill>
                <a:latin typeface="Rasa"/>
                <a:ea typeface="Rasa"/>
                <a:cs typeface="Rasa"/>
                <a:sym typeface="Rasa"/>
              </a:rPr>
              <a:t>17.00-17.30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4419600" y="6170083"/>
            <a:ext cx="2133600" cy="372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9pPr>
          </a:lstStyle>
          <a:p>
            <a:fld id="{00000000-1234-1234-1234-123412341234}" type="slidenum">
              <a:rPr lang="en-US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520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92075"/>
            <a:ext cx="8229600" cy="1508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92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424242"/>
                </a:solidFill>
                <a:latin typeface="Rasa Light"/>
                <a:ea typeface="Rasa Light"/>
                <a:cs typeface="Rasa Light"/>
                <a:sym typeface="Rasa Light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9200"/>
              </a:buClr>
              <a:buSzPts val="2800"/>
              <a:buFont typeface="Arial"/>
              <a:buChar char="⏤"/>
              <a:defRPr sz="2800" b="0" i="0" u="none" strike="noStrike" cap="none">
                <a:solidFill>
                  <a:srgbClr val="424242"/>
                </a:solidFill>
                <a:latin typeface="Rasa Light"/>
                <a:ea typeface="Rasa Light"/>
                <a:cs typeface="Rasa Light"/>
                <a:sym typeface="Rasa Light"/>
              </a:defRPr>
            </a:lvl2pPr>
            <a:lvl3pPr marL="1371600" marR="0" lvl="2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9200"/>
              </a:buClr>
              <a:buSzPts val="2800"/>
              <a:buFont typeface="Arial"/>
              <a:buChar char="⏤"/>
              <a:defRPr sz="2800" b="0" i="0" u="none" strike="noStrike" cap="none">
                <a:solidFill>
                  <a:srgbClr val="424242"/>
                </a:solidFill>
                <a:latin typeface="Rasa Light"/>
                <a:ea typeface="Rasa Light"/>
                <a:cs typeface="Rasa Light"/>
                <a:sym typeface="Rasa Light"/>
              </a:defRPr>
            </a:lvl3pPr>
            <a:lvl4pPr marL="1828800" marR="0" lvl="3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9200"/>
              </a:buClr>
              <a:buSzPts val="2800"/>
              <a:buFont typeface="Arial"/>
              <a:buChar char="⏤"/>
              <a:defRPr sz="2800" b="0" i="0" u="none" strike="noStrike" cap="none">
                <a:solidFill>
                  <a:srgbClr val="424242"/>
                </a:solidFill>
                <a:latin typeface="Rasa Light"/>
                <a:ea typeface="Rasa Light"/>
                <a:cs typeface="Rasa Light"/>
                <a:sym typeface="Rasa Light"/>
              </a:defRPr>
            </a:lvl4pPr>
            <a:lvl5pPr marL="2286000" marR="0" lvl="4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92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424242"/>
                </a:solidFill>
                <a:latin typeface="Rasa Light"/>
                <a:ea typeface="Rasa Light"/>
                <a:cs typeface="Rasa Light"/>
                <a:sym typeface="Rasa Light"/>
              </a:defRPr>
            </a:lvl5pPr>
            <a:lvl6pPr marL="2743200" marR="0" lvl="5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92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424242"/>
                </a:solidFill>
                <a:latin typeface="Rasa Light"/>
                <a:ea typeface="Rasa Light"/>
                <a:cs typeface="Rasa Light"/>
                <a:sym typeface="Rasa Light"/>
              </a:defRPr>
            </a:lvl6pPr>
            <a:lvl7pPr marL="3200400" marR="0" lvl="6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92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424242"/>
                </a:solidFill>
                <a:latin typeface="Rasa Light"/>
                <a:ea typeface="Rasa Light"/>
                <a:cs typeface="Rasa Light"/>
                <a:sym typeface="Rasa Light"/>
              </a:defRPr>
            </a:lvl7pPr>
            <a:lvl8pPr marL="3657600" marR="0" lvl="7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92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424242"/>
                </a:solidFill>
                <a:latin typeface="Rasa Light"/>
                <a:ea typeface="Rasa Light"/>
                <a:cs typeface="Rasa Light"/>
                <a:sym typeface="Rasa Light"/>
              </a:defRPr>
            </a:lvl8pPr>
            <a:lvl9pPr marL="4114800" marR="0" lvl="8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92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424242"/>
                </a:solidFill>
                <a:latin typeface="Rasa Light"/>
                <a:ea typeface="Rasa Light"/>
                <a:cs typeface="Rasa Light"/>
                <a:sym typeface="Rasa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419600" y="6170083"/>
            <a:ext cx="2133600" cy="372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kern="0"/>
              <a:pPr/>
              <a:t>‹#›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312857076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204864"/>
            <a:ext cx="6912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chemeClr val="accent2"/>
                </a:solidFill>
              </a:rPr>
              <a:t>Р</a:t>
            </a:r>
            <a:r>
              <a:rPr lang="ru-RU" sz="3600" dirty="0" smtClean="0">
                <a:solidFill>
                  <a:schemeClr val="accent2"/>
                </a:solidFill>
              </a:rPr>
              <a:t>егиональный проект</a:t>
            </a:r>
          </a:p>
          <a:p>
            <a:pPr algn="ctr"/>
            <a:r>
              <a:rPr lang="ru-RU" sz="3600" dirty="0" smtClean="0">
                <a:solidFill>
                  <a:schemeClr val="accent2"/>
                </a:solidFill>
              </a:rPr>
              <a:t> </a:t>
            </a:r>
            <a:r>
              <a:rPr lang="ru-RU" sz="3600" dirty="0">
                <a:solidFill>
                  <a:schemeClr val="accent2"/>
                </a:solidFill>
              </a:rPr>
              <a:t>«Реализация комплексной программы развития личностного потенциала»</a:t>
            </a:r>
            <a:endParaRPr lang="ru-RU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60648"/>
            <a:ext cx="5492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6599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116632"/>
            <a:ext cx="549275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1484784"/>
            <a:ext cx="748883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u="sng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u="sng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Общественная экспертиза педагогических проектов</a:t>
            </a:r>
          </a:p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09.11.2020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04.12.2020</a:t>
            </a:r>
          </a:p>
          <a:p>
            <a:pPr algn="ctr"/>
            <a:endParaRPr lang="ru-RU" sz="2000" b="1" u="sng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Фестиваль инновационных практик</a:t>
            </a:r>
          </a:p>
          <a:p>
            <a:pPr algn="ctr"/>
            <a:endParaRPr lang="ru-RU" sz="2000" b="1" u="sng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15.12.2020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делегат от образовательной организации</a:t>
            </a:r>
          </a:p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(по результатам общественной экспертизы)</a:t>
            </a:r>
          </a:p>
          <a:p>
            <a:pPr algn="ctr"/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02.12.2020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Педсовет 76. «Про проект и Продвижение»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47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5"/>
          <p:cNvSpPr txBox="1"/>
          <p:nvPr/>
        </p:nvSpPr>
        <p:spPr>
          <a:xfrm>
            <a:off x="1205775" y="1292933"/>
            <a:ext cx="3174300" cy="5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Font typeface="Arial"/>
              <a:buNone/>
            </a:pPr>
            <a:endParaRPr sz="1400" b="1" kern="0" dirty="0">
              <a:solidFill>
                <a:srgbClr val="666666"/>
              </a:solidFill>
              <a:cs typeface="Arial"/>
              <a:sym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213" y="116631"/>
            <a:ext cx="671196" cy="648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95536" y="1166014"/>
            <a:ext cx="3348000" cy="64633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kumimoji="0" lang="ru-RU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ачальные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классы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i="1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Социально-эмоционально</a:t>
            </a:r>
            <a:r>
              <a:rPr lang="ru-RU" sz="1600" i="1" kern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600" i="1" kern="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</a:t>
            </a:r>
            <a:endParaRPr kumimoji="0" lang="ru-RU" sz="1600" i="1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995936" y="1117319"/>
            <a:ext cx="1906945" cy="684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1-2 классы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год и 2 год обучения)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006236" y="3264055"/>
            <a:ext cx="1908000" cy="684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8-11 классы</a:t>
            </a:r>
          </a:p>
        </p:txBody>
      </p:sp>
      <p:sp>
        <p:nvSpPr>
          <p:cNvPr id="19" name="Овал 18"/>
          <p:cNvSpPr/>
          <p:nvPr/>
        </p:nvSpPr>
        <p:spPr>
          <a:xfrm>
            <a:off x="3962987" y="2520231"/>
            <a:ext cx="1908000" cy="684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5-7 классы</a:t>
            </a:r>
            <a:endParaRPr kumimoji="0" lang="ru-RU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188" y="2649028"/>
            <a:ext cx="33480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редние классы</a:t>
            </a:r>
          </a:p>
          <a:p>
            <a:pPr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таршие классы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89189" y="1038348"/>
            <a:ext cx="24313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неурочная работа</a:t>
            </a:r>
          </a:p>
          <a:p>
            <a:pPr algn="ctr"/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оспитательная работа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2008" y="1812345"/>
            <a:ext cx="2600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пособие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тетрадь «Обо мне и для меня»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«Палитра эмоций»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СЭР детей. Теоретические основы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24311" y="2252269"/>
            <a:ext cx="25202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dirty="0">
              <a:solidFill>
                <a:srgbClr val="008841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dirty="0">
                <a:solidFill>
                  <a:srgbClr val="00884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воспитательная </a:t>
            </a:r>
            <a:r>
              <a:rPr lang="ru-RU" dirty="0" smtClean="0">
                <a:solidFill>
                  <a:srgbClr val="00884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</a:p>
          <a:p>
            <a:pPr lvl="0" algn="ctr"/>
            <a:r>
              <a:rPr lang="ru-RU" sz="1400" dirty="0" smtClean="0">
                <a:solidFill>
                  <a:srgbClr val="00884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(системная организация)</a:t>
            </a:r>
          </a:p>
          <a:p>
            <a:pPr lvl="0" algn="ctr"/>
            <a:endParaRPr lang="ru-RU" sz="1400" dirty="0" smtClean="0">
              <a:solidFill>
                <a:srgbClr val="008841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dirty="0">
                <a:solidFill>
                  <a:srgbClr val="00884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работа</a:t>
            </a:r>
          </a:p>
          <a:p>
            <a:pPr lvl="0" algn="ctr"/>
            <a:endParaRPr lang="ru-RU" dirty="0">
              <a:solidFill>
                <a:srgbClr val="008841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44549" y="3883485"/>
            <a:ext cx="4721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Настольные игры «Мир профессий», «Путь в будущее», онлайн-гид «4 сезона»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Остальное в ВШ + сайт «Вклад в будущее»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772404" y="1424391"/>
            <a:ext cx="1905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646909" y="3033958"/>
            <a:ext cx="556649" cy="18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Прямая соединительная линия 14"/>
          <p:cNvCxnSpPr/>
          <p:nvPr/>
        </p:nvCxnSpPr>
        <p:spPr>
          <a:xfrm flipV="1">
            <a:off x="5912050" y="1292933"/>
            <a:ext cx="203062" cy="76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335" y="2987117"/>
            <a:ext cx="292100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1207" flipV="1">
            <a:off x="5807376" y="3289657"/>
            <a:ext cx="285873" cy="136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894361" y="1570751"/>
            <a:ext cx="238577" cy="114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241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презентации Вклад в будущее">
  <a:themeElements>
    <a:clrScheme name="Тема презентации Вклад в будущее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42D"/>
      </a:accent1>
      <a:accent2>
        <a:srgbClr val="008841"/>
      </a:accent2>
      <a:accent3>
        <a:srgbClr val="F6A429"/>
      </a:accent3>
      <a:accent4>
        <a:srgbClr val="7E388A"/>
      </a:accent4>
      <a:accent5>
        <a:srgbClr val="019E8B"/>
      </a:accent5>
      <a:accent6>
        <a:srgbClr val="00A2D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126</Words>
  <Application>Microsoft Office PowerPoint</Application>
  <PresentationFormat>Экран (4:3)</PresentationFormat>
  <Paragraphs>37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Rasa</vt:lpstr>
      <vt:lpstr>Rasa Light</vt:lpstr>
      <vt:lpstr>Times New Roman</vt:lpstr>
      <vt:lpstr>1_Тема презентации Вклад в будущее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Александровна Горина</dc:creator>
  <cp:lastModifiedBy>Admin</cp:lastModifiedBy>
  <cp:revision>20</cp:revision>
  <cp:lastPrinted>2020-09-08T07:55:00Z</cp:lastPrinted>
  <dcterms:created xsi:type="dcterms:W3CDTF">2020-09-04T13:13:45Z</dcterms:created>
  <dcterms:modified xsi:type="dcterms:W3CDTF">2020-09-08T08:27:06Z</dcterms:modified>
</cp:coreProperties>
</file>