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667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75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96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6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53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1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01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83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449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77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21C7E-6407-4989-973B-2A9C0367334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1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21C7E-6407-4989-973B-2A9C03673343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11CD8-D1E8-4FB7-BDDC-604BAF8E9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955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5999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050" y="6"/>
            <a:ext cx="3236342" cy="19834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56542" y="1958199"/>
            <a:ext cx="2210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n w="6350">
                  <a:solidFill>
                    <a:schemeClr val="accent3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www.gosuslugi.ru</a:t>
            </a:r>
            <a:endParaRPr lang="ru-RU" sz="1600" b="1" dirty="0">
              <a:ln w="6350">
                <a:solidFill>
                  <a:schemeClr val="accent3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3079" y="2396085"/>
            <a:ext cx="271732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Дать согласие сотруднику роддома на оформление электронного медицинского свидетельства о рождении.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После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оформления медицинского свидетельства документ о рождении поступит в личный кабинет мамы на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Госуслугах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3079" y="4487792"/>
            <a:ext cx="27173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Получив уведомление в личном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кабинете,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перейти на услугу по регистрации рождения, заполнить заявление, указав все данные на себя и на ребенка, выбрать электронное медицинское свидетельство о рождении.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5685" y="2413337"/>
            <a:ext cx="28625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Если мама состоит в браке, то заявление для согласования </a:t>
            </a: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поступит 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отцу ребенка в личный кабинет на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Госуслугах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После подтверждения данных отцом ребенка заявление автоматически направится в выбранный родителями орган ЗАГС.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05686" y="4505044"/>
            <a:ext cx="27856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Орган ЗАГС на основании поступившего заявления и электронного медицинского свидетельства сформирует в "Едином государственном реестре ЗАГС" цифровую запись акта гражданского состояния о рождении.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46343" y="2413337"/>
            <a:ext cx="269288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Если мама в заявлении укажет, что хочет получить свидетельство о рождении, то на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Госуслугах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в рамках первоначального заявления  будет предложено выбрать дату и время посещения органа ЗАГС.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46344" y="4505044"/>
            <a:ext cx="26928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Получить бумажный документ свидетельство о рождении ребенка сможет любой из родителей, предъявив в органе ЗАГС документ, удостоверяющий личность.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6320926"/>
            <a:ext cx="6583392" cy="53707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kern="1900" dirty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Внимание! </a:t>
            </a:r>
            <a:r>
              <a:rPr lang="ru-RU" sz="1300" b="1" kern="1900" dirty="0" smtClean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 Перед </a:t>
            </a:r>
            <a:r>
              <a:rPr lang="ru-RU" sz="1300" b="1" kern="1900" dirty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использованием </a:t>
            </a:r>
            <a:r>
              <a:rPr lang="ru-RU" sz="1300" b="1" kern="1900" dirty="0" err="1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суперсервиса</a:t>
            </a:r>
            <a:r>
              <a:rPr lang="ru-RU" sz="1300" b="1" kern="1900" dirty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 «Рождение ребенка» убедит</a:t>
            </a:r>
            <a:r>
              <a:rPr lang="ru-RU" sz="1300" b="1" dirty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есь, </a:t>
            </a:r>
            <a:endParaRPr lang="ru-RU" sz="1300" b="1" dirty="0" smtClean="0">
              <a:latin typeface="Bahnschrift SemiBold SemiConden" panose="020B0502040204020203" pitchFamily="34" charset="0"/>
              <a:ea typeface="Cambria Math" panose="02040503050406030204" pitchFamily="18" charset="0"/>
            </a:endParaRPr>
          </a:p>
          <a:p>
            <a:pPr algn="ctr"/>
            <a:r>
              <a:rPr lang="ru-RU" sz="1300" b="1" dirty="0" smtClean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что </a:t>
            </a:r>
            <a:r>
              <a:rPr lang="ru-RU" sz="1300" b="1" dirty="0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Вы имеете подтвержденную учетную запись на портале </a:t>
            </a:r>
            <a:r>
              <a:rPr lang="ru-RU" sz="1300" b="1" dirty="0" err="1">
                <a:latin typeface="Bahnschrift SemiBold SemiConden" panose="020B0502040204020203" pitchFamily="34" charset="0"/>
                <a:ea typeface="Cambria Math" panose="02040503050406030204" pitchFamily="18" charset="0"/>
              </a:rPr>
              <a:t>Госуслуг</a:t>
            </a:r>
            <a:endParaRPr lang="ru-RU" sz="1300" b="1" dirty="0">
              <a:latin typeface="Bahnschrift SemiBold SemiConden" panose="020B0502040204020203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1340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190</Words>
  <Application>Microsoft Office PowerPoint</Application>
  <PresentationFormat>Лист A4 (210x297 мм)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Arial Black</vt:lpstr>
      <vt:lpstr>Bahnschrift SemiBold SemiConden</vt:lpstr>
      <vt:lpstr>Calibri</vt:lpstr>
      <vt:lpstr>Calibri Light</vt:lpstr>
      <vt:lpstr>Cambria Math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Курицына Светлана Валентиновна</dc:creator>
  <cp:lastModifiedBy>Федосеева Светлана Валентиновна</cp:lastModifiedBy>
  <cp:revision>19</cp:revision>
  <cp:lastPrinted>2022-12-23T13:34:51Z</cp:lastPrinted>
  <dcterms:created xsi:type="dcterms:W3CDTF">2022-12-23T11:53:31Z</dcterms:created>
  <dcterms:modified xsi:type="dcterms:W3CDTF">2023-03-21T11:33:07Z</dcterms:modified>
</cp:coreProperties>
</file>